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402" r:id="rId2"/>
    <p:sldId id="454" r:id="rId3"/>
    <p:sldId id="455" r:id="rId4"/>
    <p:sldId id="463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na Nobis Pacem (2022.12.08)" id="{59FAC7FB-87FA-4BCD-AE7A-68B5667D4BFF}">
          <p14:sldIdLst>
            <p14:sldId id="402"/>
            <p14:sldId id="454"/>
            <p14:sldId id="455"/>
            <p14:sldId id="463"/>
          </p14:sldIdLst>
        </p14:section>
        <p14:section name="Default Section" id="{587BF428-2AAB-724A-9C55-B27268D0759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9C720AC-CF53-B6D5-F113-CC788A65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2" y="643466"/>
            <a:ext cx="4261865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D05A864-234A-D404-6B6B-8C8774A9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74" y="643467"/>
            <a:ext cx="41086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9D6F762E-A7BF-C58C-C996-CFCFAA0AE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" r="2" b="16404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7BE3789-769C-8550-3A94-62129F262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ieler enthält.&#10;&#10;Automatisch generierte Beschreibung">
            <a:extLst>
              <a:ext uri="{FF2B5EF4-FFF2-40B4-BE49-F238E27FC236}">
                <a16:creationId xmlns:a16="http://schemas.microsoft.com/office/drawing/2014/main" id="{4AAA388D-EDBC-526B-96C7-DE6EF43EB9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C310B564-6C20-71F9-2A08-67E42E5B6A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000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E72A6B0-B731-8CA4-BBBF-17819A722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7" r="-2" b="10153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5" name="Grafik 4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6F6D02F-18F4-59F9-4D4C-CE3E4FC19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Gruppe, Linie, mehrere enthält.&#10;&#10;Automatisch generierte Beschreibung">
            <a:extLst>
              <a:ext uri="{FF2B5EF4-FFF2-40B4-BE49-F238E27FC236}">
                <a16:creationId xmlns:a16="http://schemas.microsoft.com/office/drawing/2014/main" id="{4DDB602D-3A61-4AC9-5F4B-C14B330FC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1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Grafik 6" descr="Ein Bild, das Wasser, Spieler enthält.&#10;&#10;Automatisch generierte Beschreibung">
            <a:extLst>
              <a:ext uri="{FF2B5EF4-FFF2-40B4-BE49-F238E27FC236}">
                <a16:creationId xmlns:a16="http://schemas.microsoft.com/office/drawing/2014/main" id="{2682C52B-D881-2CA1-22C5-CA97DEA0AA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" r="4282" b="2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764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Sport, Tänzer, Arm enthält.&#10;&#10;Automatisch generierte Beschreibung">
            <a:extLst>
              <a:ext uri="{FF2B5EF4-FFF2-40B4-BE49-F238E27FC236}">
                <a16:creationId xmlns:a16="http://schemas.microsoft.com/office/drawing/2014/main" id="{65DB43D4-704A-6A34-9174-ABC96159C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0" r="13745" b="-4"/>
          <a:stretch/>
        </p:blipFill>
        <p:spPr>
          <a:xfrm>
            <a:off x="6473472" y="-1"/>
            <a:ext cx="3432529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ort, Tänzer, darstellend enthält.&#10;&#10;Automatisch generierte Beschreibung">
            <a:extLst>
              <a:ext uri="{FF2B5EF4-FFF2-40B4-BE49-F238E27FC236}">
                <a16:creationId xmlns:a16="http://schemas.microsoft.com/office/drawing/2014/main" id="{3CDBC678-0E68-7F08-29ED-64474FF1D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5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Sport, Tänzer enthält.&#10;&#10;Automatisch generierte Beschreibung">
            <a:extLst>
              <a:ext uri="{FF2B5EF4-FFF2-40B4-BE49-F238E27FC236}">
                <a16:creationId xmlns:a16="http://schemas.microsoft.com/office/drawing/2014/main" id="{F836795F-DF15-9AB1-8B4B-9D978F39EC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Grafik 10" descr="Ein Bild, das Person, Spieler enthält.&#10;&#10;Automatisch generierte Beschreibung">
            <a:extLst>
              <a:ext uri="{FF2B5EF4-FFF2-40B4-BE49-F238E27FC236}">
                <a16:creationId xmlns:a16="http://schemas.microsoft.com/office/drawing/2014/main" id="{562483BC-E285-C32F-FCAF-4F2B5111CE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r="2492" b="-4"/>
          <a:stretch/>
        </p:blipFill>
        <p:spPr>
          <a:xfrm>
            <a:off x="5159448" y="3511295"/>
            <a:ext cx="4746552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B685020-F5BA-37EB-38C2-DF37253CE9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2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131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2023-11-10T14:31:36Z</dcterms:modified>
</cp:coreProperties>
</file>